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7" r:id="rId2"/>
    <p:sldId id="270" r:id="rId3"/>
    <p:sldId id="271" r:id="rId4"/>
    <p:sldId id="272" r:id="rId5"/>
    <p:sldId id="273" r:id="rId6"/>
    <p:sldId id="269"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u diapozitiv">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en-US" altLang="ro-RO" noProof="0" smtClean="0"/>
              <a:t>Click to edit Master title style</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ro-RO" noProof="0" smtClean="0"/>
              <a:t>Click to edit Master subtitle style</a:t>
            </a:r>
          </a:p>
        </p:txBody>
      </p:sp>
      <p:sp>
        <p:nvSpPr>
          <p:cNvPr id="388121" name="Rectangle 25"/>
          <p:cNvSpPr>
            <a:spLocks noGrp="1" noChangeArrowheads="1"/>
          </p:cNvSpPr>
          <p:nvPr>
            <p:ph type="dt" sz="quarter" idx="2"/>
          </p:nvPr>
        </p:nvSpPr>
        <p:spPr/>
        <p:txBody>
          <a:bodyPr/>
          <a:lstStyle>
            <a:lvl1pPr>
              <a:defRPr/>
            </a:lvl1pPr>
          </a:lstStyle>
          <a:p>
            <a:endParaRPr lang="en-US" altLang="ro-RO"/>
          </a:p>
        </p:txBody>
      </p:sp>
      <p:sp>
        <p:nvSpPr>
          <p:cNvPr id="388122" name="Rectangle 26"/>
          <p:cNvSpPr>
            <a:spLocks noGrp="1" noChangeArrowheads="1"/>
          </p:cNvSpPr>
          <p:nvPr>
            <p:ph type="sldNum" sz="quarter" idx="4"/>
          </p:nvPr>
        </p:nvSpPr>
        <p:spPr/>
        <p:txBody>
          <a:bodyPr/>
          <a:lstStyle>
            <a:lvl1pPr>
              <a:defRPr/>
            </a:lvl1pPr>
          </a:lstStyle>
          <a:p>
            <a:fld id="{917DCF13-B512-4ED4-9EC7-EA9F1047CBC6}" type="slidenum">
              <a:rPr lang="en-US" altLang="ro-RO"/>
              <a:pPr/>
              <a:t>‹#›</a:t>
            </a:fld>
            <a:endParaRPr lang="en-US" altLang="ro-RO"/>
          </a:p>
        </p:txBody>
      </p:sp>
      <p:sp>
        <p:nvSpPr>
          <p:cNvPr id="388123" name="Rectangle 27"/>
          <p:cNvSpPr>
            <a:spLocks noGrp="1" noChangeArrowheads="1"/>
          </p:cNvSpPr>
          <p:nvPr>
            <p:ph type="ftr" sz="quarter" idx="3"/>
          </p:nvPr>
        </p:nvSpPr>
        <p:spPr/>
        <p:txBody>
          <a:bodyPr/>
          <a:lstStyle>
            <a:lvl1pPr>
              <a:defRPr/>
            </a:lvl1pPr>
          </a:lstStyle>
          <a:p>
            <a:endParaRPr lang="en-US" altLang="ro-RO"/>
          </a:p>
        </p:txBody>
      </p:sp>
    </p:spTree>
  </p:cSld>
  <p:clrMapOvr>
    <a:masterClrMapping/>
  </p:clrMapOvr>
  <p:transition spd="med">
    <p:dissolve/>
    <p:sndAc>
      <p:stSnd>
        <p:snd r:embed="rId1"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88119"/>
                                        </p:tgtEl>
                                        <p:attrNameLst>
                                          <p:attrName>style.visibility</p:attrName>
                                        </p:attrNameLst>
                                      </p:cBhvr>
                                      <p:to>
                                        <p:strVal val="visible"/>
                                      </p:to>
                                    </p:set>
                                    <p:anim calcmode="lin" valueType="num">
                                      <p:cBhvr>
                                        <p:cTn id="7" dur="2000" fill="hold"/>
                                        <p:tgtEl>
                                          <p:spTgt spid="388119"/>
                                        </p:tgtEl>
                                        <p:attrNameLst>
                                          <p:attrName>ppt_w</p:attrName>
                                        </p:attrNameLst>
                                      </p:cBhvr>
                                      <p:tavLst>
                                        <p:tav tm="0">
                                          <p:val>
                                            <p:strVal val="#ppt_w"/>
                                          </p:val>
                                        </p:tav>
                                        <p:tav tm="100000">
                                          <p:val>
                                            <p:strVal val="#ppt_w"/>
                                          </p:val>
                                        </p:tav>
                                      </p:tavLst>
                                    </p:anim>
                                    <p:anim calcmode="lin" valueType="num">
                                      <p:cBhvr>
                                        <p:cTn id="8" dur="2000" fill="hold"/>
                                        <p:tgtEl>
                                          <p:spTgt spid="388119"/>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88119"/>
                                        </p:tgtEl>
                                        <p:attrNameLst>
                                          <p:attrName>ppt_x</p:attrName>
                                        </p:attrNameLst>
                                      </p:cBhvr>
                                      <p:tavLst>
                                        <p:tav tm="0">
                                          <p:val>
                                            <p:strVal val="#ppt_x-.4"/>
                                          </p:val>
                                        </p:tav>
                                        <p:tav tm="100000">
                                          <p:val>
                                            <p:strVal val="#ppt_x"/>
                                          </p:val>
                                        </p:tav>
                                      </p:tavLst>
                                    </p:anim>
                                    <p:anim calcmode="lin" valueType="num">
                                      <p:cBhvr>
                                        <p:cTn id="10" dur="2000" fill="hold"/>
                                        <p:tgtEl>
                                          <p:spTgt spid="388119"/>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88120">
                                            <p:txEl>
                                              <p:pRg st="0" end="0"/>
                                            </p:txEl>
                                          </p:spTgt>
                                        </p:tgtEl>
                                        <p:attrNameLst>
                                          <p:attrName>style.visibility</p:attrName>
                                        </p:attrNameLst>
                                      </p:cBhvr>
                                      <p:to>
                                        <p:strVal val="visible"/>
                                      </p:to>
                                    </p:set>
                                    <p:animEffect transition="in" filter="fade">
                                      <p:cBhvr>
                                        <p:cTn id="15" dur="500">
                                          <p:stCondLst>
                                            <p:cond delay="0"/>
                                          </p:stCondLst>
                                        </p:cTn>
                                        <p:tgtEl>
                                          <p:spTgt spid="388120">
                                            <p:txEl>
                                              <p:pRg st="0" end="0"/>
                                            </p:txEl>
                                          </p:spTgt>
                                        </p:tgtEl>
                                      </p:cBhvr>
                                    </p:animEffect>
                                    <p:anim calcmode="lin" valueType="num">
                                      <p:cBhvr>
                                        <p:cTn id="16" dur="500" fill="hold">
                                          <p:stCondLst>
                                            <p:cond delay="0"/>
                                          </p:stCondLst>
                                        </p:cTn>
                                        <p:tgtEl>
                                          <p:spTgt spid="388120">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8812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19" grpId="0"/>
      <p:bldP spid="388120"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88120"/>
                        </p:tgtEl>
                        <p:attrNameLst>
                          <p:attrName>style.visibility</p:attrName>
                        </p:attrNameLst>
                      </p:cBhvr>
                      <p:to>
                        <p:strVal val="visible"/>
                      </p:to>
                    </p:set>
                    <p:animEffect transition="in" filter="fade">
                      <p:cBhvr>
                        <p:cTn dur="500">
                          <p:stCondLst>
                            <p:cond delay="0"/>
                          </p:stCondLst>
                        </p:cTn>
                        <p:tgtEl>
                          <p:spTgt spid="388120"/>
                        </p:tgtEl>
                      </p:cBhvr>
                    </p:animEffect>
                    <p:anim calcmode="lin" valueType="num">
                      <p:cBhvr>
                        <p:cTn dur="500" fill="hold">
                          <p:stCondLst>
                            <p:cond delay="0"/>
                          </p:stCondLst>
                        </p:cTn>
                        <p:tgtEl>
                          <p:spTgt spid="388120"/>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8120"/>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GB"/>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4" name="Substituent dată 3"/>
          <p:cNvSpPr>
            <a:spLocks noGrp="1"/>
          </p:cNvSpPr>
          <p:nvPr>
            <p:ph type="dt" sz="half" idx="10"/>
          </p:nvPr>
        </p:nvSpPr>
        <p:spPr/>
        <p:txBody>
          <a:bodyPr/>
          <a:lstStyle>
            <a:lvl1pPr>
              <a:defRPr/>
            </a:lvl1pPr>
          </a:lstStyle>
          <a:p>
            <a:endParaRPr lang="en-US" altLang="ro-RO"/>
          </a:p>
        </p:txBody>
      </p:sp>
      <p:sp>
        <p:nvSpPr>
          <p:cNvPr id="5" name="Substituent subsol 4"/>
          <p:cNvSpPr>
            <a:spLocks noGrp="1"/>
          </p:cNvSpPr>
          <p:nvPr>
            <p:ph type="ftr" sz="quarter" idx="11"/>
          </p:nvPr>
        </p:nvSpPr>
        <p:spPr/>
        <p:txBody>
          <a:bodyPr/>
          <a:lstStyle>
            <a:lvl1pPr>
              <a:defRPr/>
            </a:lvl1pPr>
          </a:lstStyle>
          <a:p>
            <a:endParaRPr lang="en-US" altLang="ro-RO"/>
          </a:p>
        </p:txBody>
      </p:sp>
      <p:sp>
        <p:nvSpPr>
          <p:cNvPr id="6" name="Substituent număr diapozitiv 5"/>
          <p:cNvSpPr>
            <a:spLocks noGrp="1"/>
          </p:cNvSpPr>
          <p:nvPr>
            <p:ph type="sldNum" sz="quarter" idx="12"/>
          </p:nvPr>
        </p:nvSpPr>
        <p:spPr/>
        <p:txBody>
          <a:bodyPr/>
          <a:lstStyle>
            <a:lvl1pPr>
              <a:defRPr/>
            </a:lvl1pPr>
          </a:lstStyle>
          <a:p>
            <a:fld id="{601F436C-7D4A-42EE-87DD-D766C41DA0AF}" type="slidenum">
              <a:rPr lang="en-US" altLang="ro-RO"/>
              <a:pPr/>
              <a:t>‹#›</a:t>
            </a:fld>
            <a:endParaRPr lang="en-US" altLang="ro-RO"/>
          </a:p>
        </p:txBody>
      </p:sp>
    </p:spTree>
    <p:extLst>
      <p:ext uri="{BB962C8B-B14F-4D97-AF65-F5344CB8AC3E}">
        <p14:creationId xmlns:p14="http://schemas.microsoft.com/office/powerpoint/2010/main" val="793992743"/>
      </p:ext>
    </p:extLst>
  </p:cSld>
  <p:clrMapOvr>
    <a:masterClrMapping/>
  </p:clrMapOvr>
  <p:transition spd="med">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28600"/>
            <a:ext cx="2057400" cy="5867400"/>
          </a:xfrm>
        </p:spPr>
        <p:txBody>
          <a:bodyPr vert="eaVert"/>
          <a:lstStyle/>
          <a:p>
            <a:r>
              <a:rPr lang="ro-RO" smtClean="0"/>
              <a:t>Clic pentru editare stil titlu</a:t>
            </a:r>
            <a:endParaRPr lang="en-GB"/>
          </a:p>
        </p:txBody>
      </p:sp>
      <p:sp>
        <p:nvSpPr>
          <p:cNvPr id="3" name="Substituent text vertical 2"/>
          <p:cNvSpPr>
            <a:spLocks noGrp="1"/>
          </p:cNvSpPr>
          <p:nvPr>
            <p:ph type="body" orient="vert" idx="1"/>
          </p:nvPr>
        </p:nvSpPr>
        <p:spPr>
          <a:xfrm>
            <a:off x="457200" y="228600"/>
            <a:ext cx="6019800" cy="5867400"/>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4" name="Substituent dată 3"/>
          <p:cNvSpPr>
            <a:spLocks noGrp="1"/>
          </p:cNvSpPr>
          <p:nvPr>
            <p:ph type="dt" sz="half" idx="10"/>
          </p:nvPr>
        </p:nvSpPr>
        <p:spPr/>
        <p:txBody>
          <a:bodyPr/>
          <a:lstStyle>
            <a:lvl1pPr>
              <a:defRPr/>
            </a:lvl1pPr>
          </a:lstStyle>
          <a:p>
            <a:endParaRPr lang="en-US" altLang="ro-RO"/>
          </a:p>
        </p:txBody>
      </p:sp>
      <p:sp>
        <p:nvSpPr>
          <p:cNvPr id="5" name="Substituent subsol 4"/>
          <p:cNvSpPr>
            <a:spLocks noGrp="1"/>
          </p:cNvSpPr>
          <p:nvPr>
            <p:ph type="ftr" sz="quarter" idx="11"/>
          </p:nvPr>
        </p:nvSpPr>
        <p:spPr/>
        <p:txBody>
          <a:bodyPr/>
          <a:lstStyle>
            <a:lvl1pPr>
              <a:defRPr/>
            </a:lvl1pPr>
          </a:lstStyle>
          <a:p>
            <a:endParaRPr lang="en-US" altLang="ro-RO"/>
          </a:p>
        </p:txBody>
      </p:sp>
      <p:sp>
        <p:nvSpPr>
          <p:cNvPr id="6" name="Substituent număr diapozitiv 5"/>
          <p:cNvSpPr>
            <a:spLocks noGrp="1"/>
          </p:cNvSpPr>
          <p:nvPr>
            <p:ph type="sldNum" sz="quarter" idx="12"/>
          </p:nvPr>
        </p:nvSpPr>
        <p:spPr/>
        <p:txBody>
          <a:bodyPr/>
          <a:lstStyle>
            <a:lvl1pPr>
              <a:defRPr/>
            </a:lvl1pPr>
          </a:lstStyle>
          <a:p>
            <a:fld id="{6E5EF4C1-0478-454B-AC16-37BF06B686C9}" type="slidenum">
              <a:rPr lang="en-US" altLang="ro-RO"/>
              <a:pPr/>
              <a:t>‹#›</a:t>
            </a:fld>
            <a:endParaRPr lang="en-US" altLang="ro-RO"/>
          </a:p>
        </p:txBody>
      </p:sp>
    </p:spTree>
    <p:extLst>
      <p:ext uri="{BB962C8B-B14F-4D97-AF65-F5344CB8AC3E}">
        <p14:creationId xmlns:p14="http://schemas.microsoft.com/office/powerpoint/2010/main" val="2533046934"/>
      </p:ext>
    </p:extLst>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GB"/>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4" name="Substituent dată 3"/>
          <p:cNvSpPr>
            <a:spLocks noGrp="1"/>
          </p:cNvSpPr>
          <p:nvPr>
            <p:ph type="dt" sz="half" idx="10"/>
          </p:nvPr>
        </p:nvSpPr>
        <p:spPr/>
        <p:txBody>
          <a:bodyPr/>
          <a:lstStyle>
            <a:lvl1pPr>
              <a:defRPr/>
            </a:lvl1pPr>
          </a:lstStyle>
          <a:p>
            <a:endParaRPr lang="en-US" altLang="ro-RO"/>
          </a:p>
        </p:txBody>
      </p:sp>
      <p:sp>
        <p:nvSpPr>
          <p:cNvPr id="5" name="Substituent subsol 4"/>
          <p:cNvSpPr>
            <a:spLocks noGrp="1"/>
          </p:cNvSpPr>
          <p:nvPr>
            <p:ph type="ftr" sz="quarter" idx="11"/>
          </p:nvPr>
        </p:nvSpPr>
        <p:spPr/>
        <p:txBody>
          <a:bodyPr/>
          <a:lstStyle>
            <a:lvl1pPr>
              <a:defRPr/>
            </a:lvl1pPr>
          </a:lstStyle>
          <a:p>
            <a:endParaRPr lang="en-US" altLang="ro-RO"/>
          </a:p>
        </p:txBody>
      </p:sp>
      <p:sp>
        <p:nvSpPr>
          <p:cNvPr id="6" name="Substituent număr diapozitiv 5"/>
          <p:cNvSpPr>
            <a:spLocks noGrp="1"/>
          </p:cNvSpPr>
          <p:nvPr>
            <p:ph type="sldNum" sz="quarter" idx="12"/>
          </p:nvPr>
        </p:nvSpPr>
        <p:spPr/>
        <p:txBody>
          <a:bodyPr/>
          <a:lstStyle>
            <a:lvl1pPr>
              <a:defRPr/>
            </a:lvl1pPr>
          </a:lstStyle>
          <a:p>
            <a:fld id="{32E94C70-EB10-4B06-997F-C85EDFA771B9}" type="slidenum">
              <a:rPr lang="en-US" altLang="ro-RO"/>
              <a:pPr/>
              <a:t>‹#›</a:t>
            </a:fld>
            <a:endParaRPr lang="en-US" altLang="ro-RO"/>
          </a:p>
        </p:txBody>
      </p:sp>
    </p:spTree>
    <p:extLst>
      <p:ext uri="{BB962C8B-B14F-4D97-AF65-F5344CB8AC3E}">
        <p14:creationId xmlns:p14="http://schemas.microsoft.com/office/powerpoint/2010/main" val="2065211848"/>
      </p:ext>
    </p:extLst>
  </p:cSld>
  <p:clrMapOvr>
    <a:masterClrMapping/>
  </p:clrMapOvr>
  <p:transition spd="med">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623888" y="1709738"/>
            <a:ext cx="7886700" cy="2852737"/>
          </a:xfrm>
        </p:spPr>
        <p:txBody>
          <a:bodyPr anchor="b"/>
          <a:lstStyle>
            <a:lvl1pPr>
              <a:defRPr sz="6000"/>
            </a:lvl1pPr>
          </a:lstStyle>
          <a:p>
            <a:r>
              <a:rPr lang="ro-RO" smtClean="0"/>
              <a:t>Clic pentru editare stil titlu</a:t>
            </a:r>
            <a:endParaRPr lang="en-GB"/>
          </a:p>
        </p:txBody>
      </p:sp>
      <p:sp>
        <p:nvSpPr>
          <p:cNvPr id="3" name="Substituent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o-RO" smtClean="0"/>
              <a:t>Clic pentru editare stiluri text Coordonator</a:t>
            </a:r>
          </a:p>
        </p:txBody>
      </p:sp>
      <p:sp>
        <p:nvSpPr>
          <p:cNvPr id="4" name="Substituent dată 3"/>
          <p:cNvSpPr>
            <a:spLocks noGrp="1"/>
          </p:cNvSpPr>
          <p:nvPr>
            <p:ph type="dt" sz="half" idx="10"/>
          </p:nvPr>
        </p:nvSpPr>
        <p:spPr/>
        <p:txBody>
          <a:bodyPr/>
          <a:lstStyle>
            <a:lvl1pPr>
              <a:defRPr/>
            </a:lvl1pPr>
          </a:lstStyle>
          <a:p>
            <a:endParaRPr lang="en-US" altLang="ro-RO"/>
          </a:p>
        </p:txBody>
      </p:sp>
      <p:sp>
        <p:nvSpPr>
          <p:cNvPr id="5" name="Substituent subsol 4"/>
          <p:cNvSpPr>
            <a:spLocks noGrp="1"/>
          </p:cNvSpPr>
          <p:nvPr>
            <p:ph type="ftr" sz="quarter" idx="11"/>
          </p:nvPr>
        </p:nvSpPr>
        <p:spPr/>
        <p:txBody>
          <a:bodyPr/>
          <a:lstStyle>
            <a:lvl1pPr>
              <a:defRPr/>
            </a:lvl1pPr>
          </a:lstStyle>
          <a:p>
            <a:endParaRPr lang="en-US" altLang="ro-RO"/>
          </a:p>
        </p:txBody>
      </p:sp>
      <p:sp>
        <p:nvSpPr>
          <p:cNvPr id="6" name="Substituent număr diapozitiv 5"/>
          <p:cNvSpPr>
            <a:spLocks noGrp="1"/>
          </p:cNvSpPr>
          <p:nvPr>
            <p:ph type="sldNum" sz="quarter" idx="12"/>
          </p:nvPr>
        </p:nvSpPr>
        <p:spPr/>
        <p:txBody>
          <a:bodyPr/>
          <a:lstStyle>
            <a:lvl1pPr>
              <a:defRPr/>
            </a:lvl1pPr>
          </a:lstStyle>
          <a:p>
            <a:fld id="{3C6EB193-A3BD-47F7-B23F-1668AAAF072D}" type="slidenum">
              <a:rPr lang="en-US" altLang="ro-RO"/>
              <a:pPr/>
              <a:t>‹#›</a:t>
            </a:fld>
            <a:endParaRPr lang="en-US" altLang="ro-RO"/>
          </a:p>
        </p:txBody>
      </p:sp>
    </p:spTree>
    <p:extLst>
      <p:ext uri="{BB962C8B-B14F-4D97-AF65-F5344CB8AC3E}">
        <p14:creationId xmlns:p14="http://schemas.microsoft.com/office/powerpoint/2010/main" val="3146785262"/>
      </p:ext>
    </p:extLst>
  </p:cSld>
  <p:clrMapOvr>
    <a:masterClrMapping/>
  </p:clrMapOvr>
  <p:transition spd="med">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GB"/>
          </a:p>
        </p:txBody>
      </p:sp>
      <p:sp>
        <p:nvSpPr>
          <p:cNvPr id="3" name="Substituent conținut 2"/>
          <p:cNvSpPr>
            <a:spLocks noGrp="1"/>
          </p:cNvSpPr>
          <p:nvPr>
            <p:ph sz="half" idx="1"/>
          </p:nvPr>
        </p:nvSpPr>
        <p:spPr>
          <a:xfrm>
            <a:off x="457200" y="1600200"/>
            <a:ext cx="4038600" cy="4495800"/>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4" name="Substituent conținut 3"/>
          <p:cNvSpPr>
            <a:spLocks noGrp="1"/>
          </p:cNvSpPr>
          <p:nvPr>
            <p:ph sz="half" idx="2"/>
          </p:nvPr>
        </p:nvSpPr>
        <p:spPr>
          <a:xfrm>
            <a:off x="4648200" y="1600200"/>
            <a:ext cx="4038600" cy="4495800"/>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5" name="Substituent dată 4"/>
          <p:cNvSpPr>
            <a:spLocks noGrp="1"/>
          </p:cNvSpPr>
          <p:nvPr>
            <p:ph type="dt" sz="half" idx="10"/>
          </p:nvPr>
        </p:nvSpPr>
        <p:spPr/>
        <p:txBody>
          <a:bodyPr/>
          <a:lstStyle>
            <a:lvl1pPr>
              <a:defRPr/>
            </a:lvl1pPr>
          </a:lstStyle>
          <a:p>
            <a:endParaRPr lang="en-US" altLang="ro-RO"/>
          </a:p>
        </p:txBody>
      </p:sp>
      <p:sp>
        <p:nvSpPr>
          <p:cNvPr id="6" name="Substituent subsol 5"/>
          <p:cNvSpPr>
            <a:spLocks noGrp="1"/>
          </p:cNvSpPr>
          <p:nvPr>
            <p:ph type="ftr" sz="quarter" idx="11"/>
          </p:nvPr>
        </p:nvSpPr>
        <p:spPr/>
        <p:txBody>
          <a:bodyPr/>
          <a:lstStyle>
            <a:lvl1pPr>
              <a:defRPr/>
            </a:lvl1pPr>
          </a:lstStyle>
          <a:p>
            <a:endParaRPr lang="en-US" altLang="ro-RO"/>
          </a:p>
        </p:txBody>
      </p:sp>
      <p:sp>
        <p:nvSpPr>
          <p:cNvPr id="7" name="Substituent număr diapozitiv 6"/>
          <p:cNvSpPr>
            <a:spLocks noGrp="1"/>
          </p:cNvSpPr>
          <p:nvPr>
            <p:ph type="sldNum" sz="quarter" idx="12"/>
          </p:nvPr>
        </p:nvSpPr>
        <p:spPr/>
        <p:txBody>
          <a:bodyPr/>
          <a:lstStyle>
            <a:lvl1pPr>
              <a:defRPr/>
            </a:lvl1pPr>
          </a:lstStyle>
          <a:p>
            <a:fld id="{E38106BD-953D-4021-AE85-B7A18690A6F2}" type="slidenum">
              <a:rPr lang="en-US" altLang="ro-RO"/>
              <a:pPr/>
              <a:t>‹#›</a:t>
            </a:fld>
            <a:endParaRPr lang="en-US" altLang="ro-RO"/>
          </a:p>
        </p:txBody>
      </p:sp>
    </p:spTree>
    <p:extLst>
      <p:ext uri="{BB962C8B-B14F-4D97-AF65-F5344CB8AC3E}">
        <p14:creationId xmlns:p14="http://schemas.microsoft.com/office/powerpoint/2010/main" val="1081795339"/>
      </p:ext>
    </p:extLst>
  </p:cSld>
  <p:clrMapOvr>
    <a:masterClrMapping/>
  </p:clrMapOvr>
  <p:transition spd="med">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630238" y="365125"/>
            <a:ext cx="7886700" cy="1325563"/>
          </a:xfrm>
        </p:spPr>
        <p:txBody>
          <a:bodyPr/>
          <a:lstStyle/>
          <a:p>
            <a:r>
              <a:rPr lang="ro-RO" smtClean="0"/>
              <a:t>Clic pentru editare stil titlu</a:t>
            </a:r>
            <a:endParaRPr lang="en-GB"/>
          </a:p>
        </p:txBody>
      </p:sp>
      <p:sp>
        <p:nvSpPr>
          <p:cNvPr id="3" name="Substituent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630238" y="2505075"/>
            <a:ext cx="3868737"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5" name="Substituent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4629150" y="2505075"/>
            <a:ext cx="3887788"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7" name="Substituent dată 6"/>
          <p:cNvSpPr>
            <a:spLocks noGrp="1"/>
          </p:cNvSpPr>
          <p:nvPr>
            <p:ph type="dt" sz="half" idx="10"/>
          </p:nvPr>
        </p:nvSpPr>
        <p:spPr/>
        <p:txBody>
          <a:bodyPr/>
          <a:lstStyle>
            <a:lvl1pPr>
              <a:defRPr/>
            </a:lvl1pPr>
          </a:lstStyle>
          <a:p>
            <a:endParaRPr lang="en-US" altLang="ro-RO"/>
          </a:p>
        </p:txBody>
      </p:sp>
      <p:sp>
        <p:nvSpPr>
          <p:cNvPr id="8" name="Substituent subsol 7"/>
          <p:cNvSpPr>
            <a:spLocks noGrp="1"/>
          </p:cNvSpPr>
          <p:nvPr>
            <p:ph type="ftr" sz="quarter" idx="11"/>
          </p:nvPr>
        </p:nvSpPr>
        <p:spPr/>
        <p:txBody>
          <a:bodyPr/>
          <a:lstStyle>
            <a:lvl1pPr>
              <a:defRPr/>
            </a:lvl1pPr>
          </a:lstStyle>
          <a:p>
            <a:endParaRPr lang="en-US" altLang="ro-RO"/>
          </a:p>
        </p:txBody>
      </p:sp>
      <p:sp>
        <p:nvSpPr>
          <p:cNvPr id="9" name="Substituent număr diapozitiv 8"/>
          <p:cNvSpPr>
            <a:spLocks noGrp="1"/>
          </p:cNvSpPr>
          <p:nvPr>
            <p:ph type="sldNum" sz="quarter" idx="12"/>
          </p:nvPr>
        </p:nvSpPr>
        <p:spPr/>
        <p:txBody>
          <a:bodyPr/>
          <a:lstStyle>
            <a:lvl1pPr>
              <a:defRPr/>
            </a:lvl1pPr>
          </a:lstStyle>
          <a:p>
            <a:fld id="{AF060D7A-F23A-4C19-8A2D-150229EDB877}" type="slidenum">
              <a:rPr lang="en-US" altLang="ro-RO"/>
              <a:pPr/>
              <a:t>‹#›</a:t>
            </a:fld>
            <a:endParaRPr lang="en-US" altLang="ro-RO"/>
          </a:p>
        </p:txBody>
      </p:sp>
    </p:spTree>
    <p:extLst>
      <p:ext uri="{BB962C8B-B14F-4D97-AF65-F5344CB8AC3E}">
        <p14:creationId xmlns:p14="http://schemas.microsoft.com/office/powerpoint/2010/main" val="4272325594"/>
      </p:ext>
    </p:extLst>
  </p:cSld>
  <p:clrMapOvr>
    <a:masterClrMapping/>
  </p:clrMapOvr>
  <p:transition spd="med">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GB"/>
          </a:p>
        </p:txBody>
      </p:sp>
      <p:sp>
        <p:nvSpPr>
          <p:cNvPr id="3" name="Substituent dată 2"/>
          <p:cNvSpPr>
            <a:spLocks noGrp="1"/>
          </p:cNvSpPr>
          <p:nvPr>
            <p:ph type="dt" sz="half" idx="10"/>
          </p:nvPr>
        </p:nvSpPr>
        <p:spPr/>
        <p:txBody>
          <a:bodyPr/>
          <a:lstStyle>
            <a:lvl1pPr>
              <a:defRPr/>
            </a:lvl1pPr>
          </a:lstStyle>
          <a:p>
            <a:endParaRPr lang="en-US" altLang="ro-RO"/>
          </a:p>
        </p:txBody>
      </p:sp>
      <p:sp>
        <p:nvSpPr>
          <p:cNvPr id="4" name="Substituent subsol 3"/>
          <p:cNvSpPr>
            <a:spLocks noGrp="1"/>
          </p:cNvSpPr>
          <p:nvPr>
            <p:ph type="ftr" sz="quarter" idx="11"/>
          </p:nvPr>
        </p:nvSpPr>
        <p:spPr/>
        <p:txBody>
          <a:bodyPr/>
          <a:lstStyle>
            <a:lvl1pPr>
              <a:defRPr/>
            </a:lvl1pPr>
          </a:lstStyle>
          <a:p>
            <a:endParaRPr lang="en-US" altLang="ro-RO"/>
          </a:p>
        </p:txBody>
      </p:sp>
      <p:sp>
        <p:nvSpPr>
          <p:cNvPr id="5" name="Substituent număr diapozitiv 4"/>
          <p:cNvSpPr>
            <a:spLocks noGrp="1"/>
          </p:cNvSpPr>
          <p:nvPr>
            <p:ph type="sldNum" sz="quarter" idx="12"/>
          </p:nvPr>
        </p:nvSpPr>
        <p:spPr/>
        <p:txBody>
          <a:bodyPr/>
          <a:lstStyle>
            <a:lvl1pPr>
              <a:defRPr/>
            </a:lvl1pPr>
          </a:lstStyle>
          <a:p>
            <a:fld id="{4EEBA16A-8763-45CE-9156-F50CE6E23DF5}" type="slidenum">
              <a:rPr lang="en-US" altLang="ro-RO"/>
              <a:pPr/>
              <a:t>‹#›</a:t>
            </a:fld>
            <a:endParaRPr lang="en-US" altLang="ro-RO"/>
          </a:p>
        </p:txBody>
      </p:sp>
    </p:spTree>
    <p:extLst>
      <p:ext uri="{BB962C8B-B14F-4D97-AF65-F5344CB8AC3E}">
        <p14:creationId xmlns:p14="http://schemas.microsoft.com/office/powerpoint/2010/main" val="1205748579"/>
      </p:ext>
    </p:extLst>
  </p:cSld>
  <p:clrMapOvr>
    <a:masterClrMapping/>
  </p:clrMapOvr>
  <p:transition spd="med">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lvl1pPr>
          </a:lstStyle>
          <a:p>
            <a:endParaRPr lang="en-US" altLang="ro-RO"/>
          </a:p>
        </p:txBody>
      </p:sp>
      <p:sp>
        <p:nvSpPr>
          <p:cNvPr id="3" name="Substituent subsol 2"/>
          <p:cNvSpPr>
            <a:spLocks noGrp="1"/>
          </p:cNvSpPr>
          <p:nvPr>
            <p:ph type="ftr" sz="quarter" idx="11"/>
          </p:nvPr>
        </p:nvSpPr>
        <p:spPr/>
        <p:txBody>
          <a:bodyPr/>
          <a:lstStyle>
            <a:lvl1pPr>
              <a:defRPr/>
            </a:lvl1pPr>
          </a:lstStyle>
          <a:p>
            <a:endParaRPr lang="en-US" altLang="ro-RO"/>
          </a:p>
        </p:txBody>
      </p:sp>
      <p:sp>
        <p:nvSpPr>
          <p:cNvPr id="4" name="Substituent număr diapozitiv 3"/>
          <p:cNvSpPr>
            <a:spLocks noGrp="1"/>
          </p:cNvSpPr>
          <p:nvPr>
            <p:ph type="sldNum" sz="quarter" idx="12"/>
          </p:nvPr>
        </p:nvSpPr>
        <p:spPr/>
        <p:txBody>
          <a:bodyPr/>
          <a:lstStyle>
            <a:lvl1pPr>
              <a:defRPr/>
            </a:lvl1pPr>
          </a:lstStyle>
          <a:p>
            <a:fld id="{EC678CB2-7D11-44E8-B0A1-A7CE17E58440}" type="slidenum">
              <a:rPr lang="en-US" altLang="ro-RO"/>
              <a:pPr/>
              <a:t>‹#›</a:t>
            </a:fld>
            <a:endParaRPr lang="en-US" altLang="ro-RO"/>
          </a:p>
        </p:txBody>
      </p:sp>
    </p:spTree>
    <p:extLst>
      <p:ext uri="{BB962C8B-B14F-4D97-AF65-F5344CB8AC3E}">
        <p14:creationId xmlns:p14="http://schemas.microsoft.com/office/powerpoint/2010/main" val="311024294"/>
      </p:ext>
    </p:extLst>
  </p:cSld>
  <p:clrMapOvr>
    <a:masterClrMapping/>
  </p:clrMapOvr>
  <p:transition spd="med">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630238" y="457200"/>
            <a:ext cx="2949575" cy="1600200"/>
          </a:xfrm>
        </p:spPr>
        <p:txBody>
          <a:bodyPr anchor="b"/>
          <a:lstStyle>
            <a:lvl1pPr>
              <a:defRPr sz="3200"/>
            </a:lvl1pPr>
          </a:lstStyle>
          <a:p>
            <a:r>
              <a:rPr lang="ro-RO" smtClean="0"/>
              <a:t>Clic pentru editare stil titlu</a:t>
            </a:r>
            <a:endParaRPr lang="en-GB"/>
          </a:p>
        </p:txBody>
      </p:sp>
      <p:sp>
        <p:nvSpPr>
          <p:cNvPr id="3" name="Substituent conținut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GB"/>
          </a:p>
        </p:txBody>
      </p:sp>
      <p:sp>
        <p:nvSpPr>
          <p:cNvPr id="4" name="Substituent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lvl1pPr>
              <a:defRPr/>
            </a:lvl1pPr>
          </a:lstStyle>
          <a:p>
            <a:endParaRPr lang="en-US" altLang="ro-RO"/>
          </a:p>
        </p:txBody>
      </p:sp>
      <p:sp>
        <p:nvSpPr>
          <p:cNvPr id="6" name="Substituent subsol 5"/>
          <p:cNvSpPr>
            <a:spLocks noGrp="1"/>
          </p:cNvSpPr>
          <p:nvPr>
            <p:ph type="ftr" sz="quarter" idx="11"/>
          </p:nvPr>
        </p:nvSpPr>
        <p:spPr/>
        <p:txBody>
          <a:bodyPr/>
          <a:lstStyle>
            <a:lvl1pPr>
              <a:defRPr/>
            </a:lvl1pPr>
          </a:lstStyle>
          <a:p>
            <a:endParaRPr lang="en-US" altLang="ro-RO"/>
          </a:p>
        </p:txBody>
      </p:sp>
      <p:sp>
        <p:nvSpPr>
          <p:cNvPr id="7" name="Substituent număr diapozitiv 6"/>
          <p:cNvSpPr>
            <a:spLocks noGrp="1"/>
          </p:cNvSpPr>
          <p:nvPr>
            <p:ph type="sldNum" sz="quarter" idx="12"/>
          </p:nvPr>
        </p:nvSpPr>
        <p:spPr/>
        <p:txBody>
          <a:bodyPr/>
          <a:lstStyle>
            <a:lvl1pPr>
              <a:defRPr/>
            </a:lvl1pPr>
          </a:lstStyle>
          <a:p>
            <a:fld id="{DFD32581-D219-4AC6-A485-BA10EDF78CA5}" type="slidenum">
              <a:rPr lang="en-US" altLang="ro-RO"/>
              <a:pPr/>
              <a:t>‹#›</a:t>
            </a:fld>
            <a:endParaRPr lang="en-US" altLang="ro-RO"/>
          </a:p>
        </p:txBody>
      </p:sp>
    </p:spTree>
    <p:extLst>
      <p:ext uri="{BB962C8B-B14F-4D97-AF65-F5344CB8AC3E}">
        <p14:creationId xmlns:p14="http://schemas.microsoft.com/office/powerpoint/2010/main" val="3356208910"/>
      </p:ext>
    </p:extLst>
  </p:cSld>
  <p:clrMapOvr>
    <a:masterClrMapping/>
  </p:clrMapOvr>
  <p:transition spd="med">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630238" y="457200"/>
            <a:ext cx="2949575" cy="1600200"/>
          </a:xfrm>
        </p:spPr>
        <p:txBody>
          <a:bodyPr anchor="b"/>
          <a:lstStyle>
            <a:lvl1pPr>
              <a:defRPr sz="3200"/>
            </a:lvl1pPr>
          </a:lstStyle>
          <a:p>
            <a:r>
              <a:rPr lang="ro-RO" smtClean="0"/>
              <a:t>Clic pentru editare stil titlu</a:t>
            </a:r>
            <a:endParaRPr lang="en-GB"/>
          </a:p>
        </p:txBody>
      </p:sp>
      <p:sp>
        <p:nvSpPr>
          <p:cNvPr id="3" name="Substituent i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ubstituent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lvl1pPr>
              <a:defRPr/>
            </a:lvl1pPr>
          </a:lstStyle>
          <a:p>
            <a:endParaRPr lang="en-US" altLang="ro-RO"/>
          </a:p>
        </p:txBody>
      </p:sp>
      <p:sp>
        <p:nvSpPr>
          <p:cNvPr id="6" name="Substituent subsol 5"/>
          <p:cNvSpPr>
            <a:spLocks noGrp="1"/>
          </p:cNvSpPr>
          <p:nvPr>
            <p:ph type="ftr" sz="quarter" idx="11"/>
          </p:nvPr>
        </p:nvSpPr>
        <p:spPr/>
        <p:txBody>
          <a:bodyPr/>
          <a:lstStyle>
            <a:lvl1pPr>
              <a:defRPr/>
            </a:lvl1pPr>
          </a:lstStyle>
          <a:p>
            <a:endParaRPr lang="en-US" altLang="ro-RO"/>
          </a:p>
        </p:txBody>
      </p:sp>
      <p:sp>
        <p:nvSpPr>
          <p:cNvPr id="7" name="Substituent număr diapozitiv 6"/>
          <p:cNvSpPr>
            <a:spLocks noGrp="1"/>
          </p:cNvSpPr>
          <p:nvPr>
            <p:ph type="sldNum" sz="quarter" idx="12"/>
          </p:nvPr>
        </p:nvSpPr>
        <p:spPr/>
        <p:txBody>
          <a:bodyPr/>
          <a:lstStyle>
            <a:lvl1pPr>
              <a:defRPr/>
            </a:lvl1pPr>
          </a:lstStyle>
          <a:p>
            <a:fld id="{E677B43C-C803-43E5-84E2-955C6793E988}" type="slidenum">
              <a:rPr lang="en-US" altLang="ro-RO"/>
              <a:pPr/>
              <a:t>‹#›</a:t>
            </a:fld>
            <a:endParaRPr lang="en-US" altLang="ro-RO"/>
          </a:p>
        </p:txBody>
      </p:sp>
    </p:spTree>
    <p:extLst>
      <p:ext uri="{BB962C8B-B14F-4D97-AF65-F5344CB8AC3E}">
        <p14:creationId xmlns:p14="http://schemas.microsoft.com/office/powerpoint/2010/main" val="3952676214"/>
      </p:ext>
    </p:extLst>
  </p:cSld>
  <p:clrMapOvr>
    <a:masterClrMapping/>
  </p:clrMapOvr>
  <p:transition spd="med">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ro-RO" smtClean="0"/>
              <a:t>Click to edit Master title style</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ro-RO"/>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ro-RO"/>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5E49FABE-0138-4C2A-899E-B34877569FEF}" type="slidenum">
              <a:rPr lang="en-US" altLang="ro-RO"/>
              <a:pPr/>
              <a:t>‹#›</a:t>
            </a:fld>
            <a:endParaRPr lang="en-US" altLang="ro-RO"/>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spd="med">
    <p:dissolve/>
    <p:sndAc>
      <p:stSnd>
        <p:snd r:embed="rId1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87095"/>
                                        </p:tgtEl>
                                        <p:attrNameLst>
                                          <p:attrName>style.visibility</p:attrName>
                                        </p:attrNameLst>
                                      </p:cBhvr>
                                      <p:to>
                                        <p:strVal val="visible"/>
                                      </p:to>
                                    </p:set>
                                    <p:anim calcmode="lin" valueType="num">
                                      <p:cBhvr>
                                        <p:cTn id="7" dur="2000" fill="hold"/>
                                        <p:tgtEl>
                                          <p:spTgt spid="387095"/>
                                        </p:tgtEl>
                                        <p:attrNameLst>
                                          <p:attrName>ppt_w</p:attrName>
                                        </p:attrNameLst>
                                      </p:cBhvr>
                                      <p:tavLst>
                                        <p:tav tm="0">
                                          <p:val>
                                            <p:strVal val="#ppt_w"/>
                                          </p:val>
                                        </p:tav>
                                        <p:tav tm="100000">
                                          <p:val>
                                            <p:strVal val="#ppt_w"/>
                                          </p:val>
                                        </p:tav>
                                      </p:tavLst>
                                    </p:anim>
                                    <p:anim calcmode="lin" valueType="num">
                                      <p:cBhvr>
                                        <p:cTn id="8" dur="2000" fill="hold"/>
                                        <p:tgtEl>
                                          <p:spTgt spid="387095"/>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87095"/>
                                        </p:tgtEl>
                                        <p:attrNameLst>
                                          <p:attrName>ppt_x</p:attrName>
                                        </p:attrNameLst>
                                      </p:cBhvr>
                                      <p:tavLst>
                                        <p:tav tm="0">
                                          <p:val>
                                            <p:strVal val="#ppt_x-.4"/>
                                          </p:val>
                                        </p:tav>
                                        <p:tav tm="100000">
                                          <p:val>
                                            <p:strVal val="#ppt_x"/>
                                          </p:val>
                                        </p:tav>
                                      </p:tavLst>
                                    </p:anim>
                                    <p:anim calcmode="lin" valueType="num">
                                      <p:cBhvr>
                                        <p:cTn id="10" dur="2000" fill="hold"/>
                                        <p:tgtEl>
                                          <p:spTgt spid="387095"/>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87096">
                                            <p:txEl>
                                              <p:pRg st="0" end="0"/>
                                            </p:txEl>
                                          </p:spTgt>
                                        </p:tgtEl>
                                        <p:attrNameLst>
                                          <p:attrName>style.visibility</p:attrName>
                                        </p:attrNameLst>
                                      </p:cBhvr>
                                      <p:to>
                                        <p:strVal val="visible"/>
                                      </p:to>
                                    </p:set>
                                    <p:animEffect transition="in" filter="fade">
                                      <p:cBhvr>
                                        <p:cTn id="15" dur="500">
                                          <p:stCondLst>
                                            <p:cond delay="0"/>
                                          </p:stCondLst>
                                        </p:cTn>
                                        <p:tgtEl>
                                          <p:spTgt spid="387096">
                                            <p:txEl>
                                              <p:pRg st="0" end="0"/>
                                            </p:txEl>
                                          </p:spTgt>
                                        </p:tgtEl>
                                      </p:cBhvr>
                                    </p:animEffect>
                                    <p:anim calcmode="lin" valueType="num">
                                      <p:cBhvr>
                                        <p:cTn id="16" dur="500" fill="hold">
                                          <p:stCondLst>
                                            <p:cond delay="0"/>
                                          </p:stCondLst>
                                        </p:cTn>
                                        <p:tgtEl>
                                          <p:spTgt spid="387096">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87096">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387096">
                                            <p:txEl>
                                              <p:pRg st="1" end="1"/>
                                            </p:txEl>
                                          </p:spTgt>
                                        </p:tgtEl>
                                        <p:attrNameLst>
                                          <p:attrName>style.visibility</p:attrName>
                                        </p:attrNameLst>
                                      </p:cBhvr>
                                      <p:to>
                                        <p:strVal val="visible"/>
                                      </p:to>
                                    </p:set>
                                    <p:animEffect transition="in" filter="fade">
                                      <p:cBhvr>
                                        <p:cTn id="20" dur="500">
                                          <p:stCondLst>
                                            <p:cond delay="0"/>
                                          </p:stCondLst>
                                        </p:cTn>
                                        <p:tgtEl>
                                          <p:spTgt spid="387096">
                                            <p:txEl>
                                              <p:pRg st="1" end="1"/>
                                            </p:txEl>
                                          </p:spTgt>
                                        </p:tgtEl>
                                      </p:cBhvr>
                                    </p:animEffect>
                                    <p:anim calcmode="lin" valueType="num">
                                      <p:cBhvr>
                                        <p:cTn id="21" dur="500" fill="hold">
                                          <p:stCondLst>
                                            <p:cond delay="0"/>
                                          </p:stCondLst>
                                        </p:cTn>
                                        <p:tgtEl>
                                          <p:spTgt spid="387096">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387096">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387096">
                                            <p:txEl>
                                              <p:pRg st="2" end="2"/>
                                            </p:txEl>
                                          </p:spTgt>
                                        </p:tgtEl>
                                        <p:attrNameLst>
                                          <p:attrName>style.visibility</p:attrName>
                                        </p:attrNameLst>
                                      </p:cBhvr>
                                      <p:to>
                                        <p:strVal val="visible"/>
                                      </p:to>
                                    </p:set>
                                    <p:animEffect transition="in" filter="fade">
                                      <p:cBhvr>
                                        <p:cTn id="25" dur="500">
                                          <p:stCondLst>
                                            <p:cond delay="0"/>
                                          </p:stCondLst>
                                        </p:cTn>
                                        <p:tgtEl>
                                          <p:spTgt spid="387096">
                                            <p:txEl>
                                              <p:pRg st="2" end="2"/>
                                            </p:txEl>
                                          </p:spTgt>
                                        </p:tgtEl>
                                      </p:cBhvr>
                                    </p:animEffect>
                                    <p:anim calcmode="lin" valueType="num">
                                      <p:cBhvr>
                                        <p:cTn id="26" dur="500" fill="hold">
                                          <p:stCondLst>
                                            <p:cond delay="0"/>
                                          </p:stCondLst>
                                        </p:cTn>
                                        <p:tgtEl>
                                          <p:spTgt spid="387096">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387096">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387096">
                                            <p:txEl>
                                              <p:pRg st="3" end="3"/>
                                            </p:txEl>
                                          </p:spTgt>
                                        </p:tgtEl>
                                        <p:attrNameLst>
                                          <p:attrName>style.visibility</p:attrName>
                                        </p:attrNameLst>
                                      </p:cBhvr>
                                      <p:to>
                                        <p:strVal val="visible"/>
                                      </p:to>
                                    </p:set>
                                    <p:animEffect transition="in" filter="fade">
                                      <p:cBhvr>
                                        <p:cTn id="30" dur="500">
                                          <p:stCondLst>
                                            <p:cond delay="0"/>
                                          </p:stCondLst>
                                        </p:cTn>
                                        <p:tgtEl>
                                          <p:spTgt spid="387096">
                                            <p:txEl>
                                              <p:pRg st="3" end="3"/>
                                            </p:txEl>
                                          </p:spTgt>
                                        </p:tgtEl>
                                      </p:cBhvr>
                                    </p:animEffect>
                                    <p:anim calcmode="lin" valueType="num">
                                      <p:cBhvr>
                                        <p:cTn id="31" dur="500" fill="hold">
                                          <p:stCondLst>
                                            <p:cond delay="0"/>
                                          </p:stCondLst>
                                        </p:cTn>
                                        <p:tgtEl>
                                          <p:spTgt spid="387096">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387096">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387096">
                                            <p:txEl>
                                              <p:pRg st="4" end="4"/>
                                            </p:txEl>
                                          </p:spTgt>
                                        </p:tgtEl>
                                        <p:attrNameLst>
                                          <p:attrName>style.visibility</p:attrName>
                                        </p:attrNameLst>
                                      </p:cBhvr>
                                      <p:to>
                                        <p:strVal val="visible"/>
                                      </p:to>
                                    </p:set>
                                    <p:animEffect transition="in" filter="fade">
                                      <p:cBhvr>
                                        <p:cTn id="35" dur="500">
                                          <p:stCondLst>
                                            <p:cond delay="0"/>
                                          </p:stCondLst>
                                        </p:cTn>
                                        <p:tgtEl>
                                          <p:spTgt spid="387096">
                                            <p:txEl>
                                              <p:pRg st="4" end="4"/>
                                            </p:txEl>
                                          </p:spTgt>
                                        </p:tgtEl>
                                      </p:cBhvr>
                                    </p:animEffect>
                                    <p:anim calcmode="lin" valueType="num">
                                      <p:cBhvr>
                                        <p:cTn id="36" dur="500" fill="hold">
                                          <p:stCondLst>
                                            <p:cond delay="0"/>
                                          </p:stCondLst>
                                        </p:cTn>
                                        <p:tgtEl>
                                          <p:spTgt spid="387096">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38709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95" grpId="0"/>
      <p:bldP spid="387096"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87096"/>
                        </p:tgtEl>
                        <p:attrNameLst>
                          <p:attrName>style.visibility</p:attrName>
                        </p:attrNameLst>
                      </p:cBhvr>
                      <p:to>
                        <p:strVal val="visible"/>
                      </p:to>
                    </p:set>
                    <p:animEffect transition="in" filter="fade">
                      <p:cBhvr>
                        <p:cTn dur="500">
                          <p:stCondLst>
                            <p:cond delay="0"/>
                          </p:stCondLst>
                        </p:cTn>
                        <p:tgtEl>
                          <p:spTgt spid="387096"/>
                        </p:tgtEl>
                      </p:cBhvr>
                    </p:animEffect>
                    <p:anim calcmode="lin" valueType="num">
                      <p:cBhvr>
                        <p:cTn dur="500" fill="hold">
                          <p:stCondLst>
                            <p:cond delay="0"/>
                          </p:stCondLst>
                        </p:cTn>
                        <p:tgtEl>
                          <p:spTgt spid="38709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7096"/>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387096"/>
                        </p:tgtEl>
                        <p:attrNameLst>
                          <p:attrName>style.visibility</p:attrName>
                        </p:attrNameLst>
                      </p:cBhvr>
                      <p:to>
                        <p:strVal val="visible"/>
                      </p:to>
                    </p:set>
                    <p:animEffect transition="in" filter="fade">
                      <p:cBhvr>
                        <p:cTn dur="500">
                          <p:stCondLst>
                            <p:cond delay="0"/>
                          </p:stCondLst>
                        </p:cTn>
                        <p:tgtEl>
                          <p:spTgt spid="387096"/>
                        </p:tgtEl>
                      </p:cBhvr>
                    </p:animEffect>
                    <p:anim calcmode="lin" valueType="num">
                      <p:cBhvr>
                        <p:cTn dur="500" fill="hold">
                          <p:stCondLst>
                            <p:cond delay="0"/>
                          </p:stCondLst>
                        </p:cTn>
                        <p:tgtEl>
                          <p:spTgt spid="38709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7096"/>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387096"/>
                        </p:tgtEl>
                        <p:attrNameLst>
                          <p:attrName>style.visibility</p:attrName>
                        </p:attrNameLst>
                      </p:cBhvr>
                      <p:to>
                        <p:strVal val="visible"/>
                      </p:to>
                    </p:set>
                    <p:animEffect transition="in" filter="fade">
                      <p:cBhvr>
                        <p:cTn dur="500">
                          <p:stCondLst>
                            <p:cond delay="0"/>
                          </p:stCondLst>
                        </p:cTn>
                        <p:tgtEl>
                          <p:spTgt spid="387096"/>
                        </p:tgtEl>
                      </p:cBhvr>
                    </p:animEffect>
                    <p:anim calcmode="lin" valueType="num">
                      <p:cBhvr>
                        <p:cTn dur="500" fill="hold">
                          <p:stCondLst>
                            <p:cond delay="0"/>
                          </p:stCondLst>
                        </p:cTn>
                        <p:tgtEl>
                          <p:spTgt spid="38709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7096"/>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387096"/>
                        </p:tgtEl>
                        <p:attrNameLst>
                          <p:attrName>style.visibility</p:attrName>
                        </p:attrNameLst>
                      </p:cBhvr>
                      <p:to>
                        <p:strVal val="visible"/>
                      </p:to>
                    </p:set>
                    <p:animEffect transition="in" filter="fade">
                      <p:cBhvr>
                        <p:cTn dur="500">
                          <p:stCondLst>
                            <p:cond delay="0"/>
                          </p:stCondLst>
                        </p:cTn>
                        <p:tgtEl>
                          <p:spTgt spid="387096"/>
                        </p:tgtEl>
                      </p:cBhvr>
                    </p:animEffect>
                    <p:anim calcmode="lin" valueType="num">
                      <p:cBhvr>
                        <p:cTn dur="500" fill="hold">
                          <p:stCondLst>
                            <p:cond delay="0"/>
                          </p:stCondLst>
                        </p:cTn>
                        <p:tgtEl>
                          <p:spTgt spid="38709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7096"/>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387096"/>
                        </p:tgtEl>
                        <p:attrNameLst>
                          <p:attrName>style.visibility</p:attrName>
                        </p:attrNameLst>
                      </p:cBhvr>
                      <p:to>
                        <p:strVal val="visible"/>
                      </p:to>
                    </p:set>
                    <p:animEffect transition="in" filter="fade">
                      <p:cBhvr>
                        <p:cTn dur="500">
                          <p:stCondLst>
                            <p:cond delay="0"/>
                          </p:stCondLst>
                        </p:cTn>
                        <p:tgtEl>
                          <p:spTgt spid="387096"/>
                        </p:tgtEl>
                      </p:cBhvr>
                    </p:animEffect>
                    <p:anim calcmode="lin" valueType="num">
                      <p:cBhvr>
                        <p:cTn dur="500" fill="hold">
                          <p:stCondLst>
                            <p:cond delay="0"/>
                          </p:stCondLst>
                        </p:cTn>
                        <p:tgtEl>
                          <p:spTgt spid="38709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87096"/>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457200" y="228600"/>
            <a:ext cx="8229600" cy="1400175"/>
          </a:xfrm>
        </p:spPr>
        <p:txBody>
          <a:bodyPr/>
          <a:lstStyle/>
          <a:p>
            <a:endParaRPr lang="en-US" altLang="ro-RO" sz="2800" b="1" dirty="0">
              <a:solidFill>
                <a:srgbClr val="00FF00"/>
              </a:solidFill>
            </a:endParaRPr>
          </a:p>
        </p:txBody>
      </p:sp>
      <p:sp>
        <p:nvSpPr>
          <p:cNvPr id="409603" name="Rectangle 3"/>
          <p:cNvSpPr>
            <a:spLocks noGrp="1" noChangeArrowheads="1"/>
          </p:cNvSpPr>
          <p:nvPr>
            <p:ph type="body" idx="1"/>
          </p:nvPr>
        </p:nvSpPr>
        <p:spPr>
          <a:xfrm>
            <a:off x="0" y="1700213"/>
            <a:ext cx="9144000" cy="5157787"/>
          </a:xfrm>
        </p:spPr>
        <p:txBody>
          <a:bodyPr/>
          <a:lstStyle/>
          <a:p>
            <a:pPr marL="609600" indent="-609600">
              <a:buFontTx/>
              <a:buNone/>
            </a:pPr>
            <a:endParaRPr lang="ro-RO" altLang="ro-RO" sz="3600" dirty="0" smtClean="0"/>
          </a:p>
          <a:p>
            <a:pPr marL="609600" indent="-609600">
              <a:buFontTx/>
              <a:buNone/>
            </a:pPr>
            <a:r>
              <a:rPr lang="en-US" altLang="ro-RO" sz="3600" dirty="0" smtClean="0"/>
              <a:t>BUNE PRACTICI PENTRU EDUCA</a:t>
            </a:r>
            <a:r>
              <a:rPr lang="ro-RO" altLang="ro-RO" sz="3600" dirty="0" smtClean="0"/>
              <a:t>Ț</a:t>
            </a:r>
            <a:r>
              <a:rPr lang="en-US" altLang="ro-RO" sz="3600" dirty="0" smtClean="0"/>
              <a:t>IE INCLUZIV</a:t>
            </a:r>
            <a:r>
              <a:rPr lang="ro-RO" altLang="ro-RO" sz="3600" dirty="0" smtClean="0"/>
              <a:t>Ă DE CALITATE</a:t>
            </a:r>
            <a:br>
              <a:rPr lang="ro-RO" altLang="ro-RO" sz="3600" dirty="0" smtClean="0"/>
            </a:br>
            <a:endParaRPr lang="ro-RO" altLang="ro-RO" sz="3600" dirty="0" smtClean="0"/>
          </a:p>
          <a:p>
            <a:pPr marL="609600" indent="-609600">
              <a:buFontTx/>
              <a:buNone/>
            </a:pPr>
            <a:r>
              <a:rPr lang="ro-RO" altLang="ro-RO" sz="3600" b="1" dirty="0" smtClean="0">
                <a:solidFill>
                  <a:srgbClr val="66FF33"/>
                </a:solidFill>
              </a:rPr>
              <a:t>TEHNICI DE MOTIVARE A ELEVILOR</a:t>
            </a:r>
          </a:p>
          <a:p>
            <a:pPr marL="609600" indent="-609600">
              <a:buFontTx/>
              <a:buNone/>
            </a:pPr>
            <a:endParaRPr lang="ro-RO" altLang="ro-RO" sz="3600" b="1" dirty="0" smtClean="0">
              <a:solidFill>
                <a:srgbClr val="66FF33"/>
              </a:solidFill>
            </a:endParaRPr>
          </a:p>
        </p:txBody>
      </p:sp>
    </p:spTree>
  </p:cSld>
  <p:clrMapOvr>
    <a:masterClrMapping/>
  </p:clrMapOvr>
  <p:transition spd="med">
    <p:dissolv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57200" y="228600"/>
            <a:ext cx="8229600" cy="1255713"/>
          </a:xfrm>
        </p:spPr>
        <p:txBody>
          <a:bodyPr/>
          <a:lstStyle/>
          <a:p>
            <a:pPr eaLnBrk="1" hangingPunct="1">
              <a:defRPr/>
            </a:pPr>
            <a:r>
              <a:rPr lang="ro-RO" altLang="ro-RO" sz="2800" b="1" dirty="0">
                <a:solidFill>
                  <a:srgbClr val="00FF00"/>
                </a:solidFill>
              </a:rPr>
              <a:t/>
            </a:r>
            <a:br>
              <a:rPr lang="ro-RO" altLang="ro-RO" sz="2800" b="1" dirty="0">
                <a:solidFill>
                  <a:srgbClr val="00FF00"/>
                </a:solidFill>
              </a:rPr>
            </a:br>
            <a:r>
              <a:rPr lang="ro-RO" altLang="ro-RO" sz="2800" b="1" dirty="0">
                <a:solidFill>
                  <a:srgbClr val="00FF00"/>
                </a:solidFill>
              </a:rPr>
              <a:t>Tehnici de motivare</a:t>
            </a:r>
            <a:endParaRPr lang="en-US" altLang="ro-RO" sz="2800" b="1" dirty="0">
              <a:solidFill>
                <a:srgbClr val="00FF00"/>
              </a:solidFill>
            </a:endParaRPr>
          </a:p>
        </p:txBody>
      </p:sp>
      <p:sp>
        <p:nvSpPr>
          <p:cNvPr id="17411" name="Rectangle 3"/>
          <p:cNvSpPr>
            <a:spLocks noGrp="1" noChangeArrowheads="1"/>
          </p:cNvSpPr>
          <p:nvPr>
            <p:ph type="body" idx="1"/>
          </p:nvPr>
        </p:nvSpPr>
        <p:spPr>
          <a:xfrm>
            <a:off x="0" y="1916113"/>
            <a:ext cx="9144000" cy="4941887"/>
          </a:xfrm>
        </p:spPr>
        <p:txBody>
          <a:bodyPr/>
          <a:lstStyle/>
          <a:p>
            <a:pPr marL="609600" indent="-609600" eaLnBrk="1" hangingPunct="1">
              <a:lnSpc>
                <a:spcPct val="80000"/>
              </a:lnSpc>
              <a:buFontTx/>
              <a:buNone/>
            </a:pPr>
            <a:r>
              <a:rPr lang="ro-RO" altLang="ro-RO" sz="2000" b="1" dirty="0" smtClean="0">
                <a:solidFill>
                  <a:srgbClr val="00FF00"/>
                </a:solidFill>
              </a:rPr>
              <a:t>Tehnica momentelor critice</a:t>
            </a:r>
          </a:p>
          <a:p>
            <a:pPr marL="609600" indent="-609600" eaLnBrk="1" hangingPunct="1">
              <a:lnSpc>
                <a:spcPct val="80000"/>
              </a:lnSpc>
              <a:buFontTx/>
              <a:buNone/>
            </a:pPr>
            <a:endParaRPr lang="ro-RO" altLang="ro-RO" sz="2000" b="1" dirty="0" smtClean="0"/>
          </a:p>
          <a:p>
            <a:pPr marL="609600" indent="-609600" eaLnBrk="1" hangingPunct="1">
              <a:lnSpc>
                <a:spcPct val="80000"/>
              </a:lnSpc>
              <a:buFontTx/>
              <a:buNone/>
            </a:pPr>
            <a:r>
              <a:rPr lang="ro-RO" altLang="ro-RO" sz="2000" b="1" dirty="0" smtClean="0"/>
              <a:t>În esenţă, tehnica presupune prezentarea unor </a:t>
            </a:r>
            <a:r>
              <a:rPr lang="ro-RO" altLang="ro-RO" sz="2000" b="1" dirty="0" smtClean="0">
                <a:solidFill>
                  <a:srgbClr val="00FF00"/>
                </a:solidFill>
              </a:rPr>
              <a:t>controverse </a:t>
            </a:r>
            <a:r>
              <a:rPr lang="ro-RO" altLang="ro-RO" sz="2000" b="1" dirty="0" smtClean="0"/>
              <a:t>legate de unele elemente de conţinut ale predării.</a:t>
            </a:r>
          </a:p>
          <a:p>
            <a:pPr marL="609600" indent="-609600" eaLnBrk="1" hangingPunct="1">
              <a:lnSpc>
                <a:spcPct val="80000"/>
              </a:lnSpc>
              <a:buFontTx/>
              <a:buNone/>
            </a:pPr>
            <a:r>
              <a:rPr lang="ro-RO" altLang="ro-RO" sz="2000" b="1" dirty="0" smtClean="0"/>
              <a:t>Cadrul didactic nu îşi va prezenta de la început punctul de vedere. </a:t>
            </a:r>
          </a:p>
          <a:p>
            <a:pPr marL="609600" indent="-609600" eaLnBrk="1" hangingPunct="1">
              <a:lnSpc>
                <a:spcPct val="80000"/>
              </a:lnSpc>
              <a:buFontTx/>
              <a:buNone/>
            </a:pPr>
            <a:r>
              <a:rPr lang="ro-RO" altLang="ro-RO" sz="2000" b="1" dirty="0" smtClean="0"/>
              <a:t>El va prezenta pe rând, cu obiectivitate, argumentele sau demonstraţiile ce se aduc în sprijinul punctelor de vedere controversate, lăsând timp auditoriului pentru a analiza informaţiile şi a căuta o soluţie.</a:t>
            </a:r>
          </a:p>
          <a:p>
            <a:pPr marL="609600" indent="-609600" eaLnBrk="1" hangingPunct="1">
              <a:lnSpc>
                <a:spcPct val="80000"/>
              </a:lnSpc>
              <a:buFontTx/>
              <a:buNone/>
            </a:pPr>
            <a:r>
              <a:rPr lang="ro-RO" altLang="ro-RO" sz="2000" b="1" dirty="0" smtClean="0"/>
              <a:t>În cazul în care profesorul a adoptat o atitudine de maximă neutralitate în contextul utilizării tehnicii, se ajunge într-o situaţie tipică de </a:t>
            </a:r>
            <a:r>
              <a:rPr lang="ro-RO" altLang="ro-RO" sz="2000" b="1" dirty="0" smtClean="0">
                <a:solidFill>
                  <a:srgbClr val="00FF00"/>
                </a:solidFill>
              </a:rPr>
              <a:t>disonanţă cognitivă</a:t>
            </a:r>
            <a:r>
              <a:rPr lang="ro-RO" altLang="ro-RO" sz="2000" b="1" dirty="0" smtClean="0"/>
              <a:t>, care are drept consecinţă apariţia unor aşteptări privind furnizarea unor precizări şi suplimentări de informaţie din partea cadrului didactic. Acesta este </a:t>
            </a:r>
            <a:r>
              <a:rPr lang="ro-RO" altLang="ro-RO" sz="2000" b="1" dirty="0" smtClean="0">
                <a:solidFill>
                  <a:srgbClr val="00FF00"/>
                </a:solidFill>
              </a:rPr>
              <a:t>momentul critic</a:t>
            </a:r>
            <a:r>
              <a:rPr lang="ro-RO" altLang="ro-RO" sz="2000" b="1" dirty="0" smtClean="0"/>
              <a:t>. </a:t>
            </a:r>
          </a:p>
          <a:p>
            <a:pPr marL="609600" indent="-609600" eaLnBrk="1" hangingPunct="1">
              <a:lnSpc>
                <a:spcPct val="80000"/>
              </a:lnSpc>
              <a:buFontTx/>
              <a:buNone/>
            </a:pPr>
            <a:r>
              <a:rPr lang="ro-RO" altLang="ro-RO" sz="2000" b="1" dirty="0" smtClean="0"/>
              <a:t>Nu se va abuza în utilizarea tehnicii, două-trei momente critice pe parcursul unei lecții fiind suficiente.</a:t>
            </a:r>
          </a:p>
        </p:txBody>
      </p:sp>
    </p:spTree>
    <p:extLst>
      <p:ext uri="{BB962C8B-B14F-4D97-AF65-F5344CB8AC3E}">
        <p14:creationId xmlns:p14="http://schemas.microsoft.com/office/powerpoint/2010/main" val="638084922"/>
      </p:ext>
    </p:extLst>
  </p:cSld>
  <p:clrMapOvr>
    <a:masterClrMapping/>
  </p:clrMapOvr>
  <p:transition spd="med">
    <p:dissolv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a:xfrm>
            <a:off x="457200" y="228600"/>
            <a:ext cx="8229600" cy="1255713"/>
          </a:xfrm>
        </p:spPr>
        <p:txBody>
          <a:bodyPr/>
          <a:lstStyle/>
          <a:p>
            <a:pPr eaLnBrk="1" hangingPunct="1">
              <a:defRPr/>
            </a:pPr>
            <a:r>
              <a:rPr lang="ro-RO" altLang="ro-RO" sz="2800" b="1" dirty="0">
                <a:solidFill>
                  <a:srgbClr val="00FF00"/>
                </a:solidFill>
              </a:rPr>
              <a:t/>
            </a:r>
            <a:br>
              <a:rPr lang="ro-RO" altLang="ro-RO" sz="2800" b="1" dirty="0">
                <a:solidFill>
                  <a:srgbClr val="00FF00"/>
                </a:solidFill>
              </a:rPr>
            </a:br>
            <a:r>
              <a:rPr lang="ro-RO" altLang="ro-RO" sz="2800" b="1" dirty="0">
                <a:solidFill>
                  <a:srgbClr val="00FF00"/>
                </a:solidFill>
              </a:rPr>
              <a:t>Tehnici de motivare</a:t>
            </a:r>
            <a:endParaRPr lang="en-US" altLang="ro-RO" sz="2800" b="1" dirty="0">
              <a:solidFill>
                <a:srgbClr val="00FF00"/>
              </a:solidFill>
            </a:endParaRPr>
          </a:p>
        </p:txBody>
      </p:sp>
      <p:sp>
        <p:nvSpPr>
          <p:cNvPr id="18435" name="Rectangle 3"/>
          <p:cNvSpPr>
            <a:spLocks noGrp="1" noChangeArrowheads="1"/>
          </p:cNvSpPr>
          <p:nvPr>
            <p:ph type="body" idx="1"/>
          </p:nvPr>
        </p:nvSpPr>
        <p:spPr>
          <a:xfrm>
            <a:off x="0" y="1916113"/>
            <a:ext cx="9144000" cy="4941887"/>
          </a:xfrm>
        </p:spPr>
        <p:txBody>
          <a:bodyPr/>
          <a:lstStyle/>
          <a:p>
            <a:pPr marL="609600" indent="-609600" eaLnBrk="1" hangingPunct="1">
              <a:lnSpc>
                <a:spcPct val="80000"/>
              </a:lnSpc>
              <a:buFontTx/>
              <a:buNone/>
            </a:pPr>
            <a:r>
              <a:rPr lang="ro-RO" altLang="ro-RO" sz="2800" b="1" dirty="0" smtClean="0">
                <a:solidFill>
                  <a:srgbClr val="00FF00"/>
                </a:solidFill>
              </a:rPr>
              <a:t>Tehnica opoziţiei</a:t>
            </a:r>
          </a:p>
          <a:p>
            <a:pPr marL="609600" indent="-609600" eaLnBrk="1" hangingPunct="1">
              <a:lnSpc>
                <a:spcPct val="80000"/>
              </a:lnSpc>
              <a:buFontTx/>
              <a:buNone/>
            </a:pPr>
            <a:endParaRPr lang="ro-RO" altLang="ro-RO" sz="2800" b="1" dirty="0" smtClean="0">
              <a:solidFill>
                <a:srgbClr val="00FF00"/>
              </a:solidFill>
            </a:endParaRPr>
          </a:p>
          <a:p>
            <a:pPr marL="609600" indent="-609600" eaLnBrk="1" hangingPunct="1">
              <a:lnSpc>
                <a:spcPct val="80000"/>
              </a:lnSpc>
              <a:buFontTx/>
              <a:buNone/>
            </a:pPr>
            <a:r>
              <a:rPr lang="ro-RO" altLang="ro-RO" sz="2800" b="1" dirty="0" smtClean="0"/>
              <a:t>În esenţă, tehnica presupune prezentarea </a:t>
            </a:r>
            <a:r>
              <a:rPr lang="ro-RO" altLang="ro-RO" sz="2800" b="1" dirty="0" smtClean="0">
                <a:solidFill>
                  <a:srgbClr val="00FF00"/>
                </a:solidFill>
              </a:rPr>
              <a:t>în opoziţie</a:t>
            </a:r>
            <a:r>
              <a:rPr lang="ro-RO" altLang="ro-RO" sz="2800" b="1" dirty="0" smtClean="0"/>
              <a:t> a unor teorii, opinii, soluţii, realizări tehnice separate prin </a:t>
            </a:r>
            <a:r>
              <a:rPr lang="ro-RO" altLang="ro-RO" sz="2800" b="1" dirty="0" smtClean="0">
                <a:solidFill>
                  <a:srgbClr val="00FF00"/>
                </a:solidFill>
              </a:rPr>
              <a:t>mari intervale</a:t>
            </a:r>
            <a:r>
              <a:rPr lang="ro-RO" altLang="ro-RO" sz="2800" b="1" dirty="0" smtClean="0"/>
              <a:t> temporale sau spaţiale.</a:t>
            </a:r>
          </a:p>
          <a:p>
            <a:pPr marL="609600" indent="-609600" eaLnBrk="1" hangingPunct="1">
              <a:lnSpc>
                <a:spcPct val="80000"/>
              </a:lnSpc>
              <a:buFontTx/>
              <a:buNone/>
            </a:pPr>
            <a:r>
              <a:rPr lang="ro-RO" altLang="ro-RO" sz="2800" b="1" dirty="0" smtClean="0"/>
              <a:t>Tehnica este utilizabilă îndeosebi de cadrele didactice care sunt bine familiarizate cu evoluţia concepţiilor sau teoriilor din disciplina predată, punerea în opoziţie a unor concepţii dominante în anumite epoci constituind un bun exemplu în acest sens.</a:t>
            </a:r>
            <a:r>
              <a:rPr lang="ro-RO" altLang="ro-RO" sz="2800" dirty="0" smtClean="0"/>
              <a:t> </a:t>
            </a:r>
          </a:p>
        </p:txBody>
      </p:sp>
    </p:spTree>
    <p:extLst>
      <p:ext uri="{BB962C8B-B14F-4D97-AF65-F5344CB8AC3E}">
        <p14:creationId xmlns:p14="http://schemas.microsoft.com/office/powerpoint/2010/main" val="423813670"/>
      </p:ext>
    </p:extLst>
  </p:cSld>
  <p:clrMapOvr>
    <a:masterClrMapping/>
  </p:clrMapOvr>
  <p:transition spd="med">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457200" y="228600"/>
            <a:ext cx="8229600" cy="1255713"/>
          </a:xfrm>
        </p:spPr>
        <p:txBody>
          <a:bodyPr/>
          <a:lstStyle/>
          <a:p>
            <a:pPr eaLnBrk="1" hangingPunct="1">
              <a:defRPr/>
            </a:pPr>
            <a:r>
              <a:rPr lang="ro-RO" altLang="ro-RO" sz="2800" b="1" dirty="0">
                <a:solidFill>
                  <a:srgbClr val="00FF00"/>
                </a:solidFill>
              </a:rPr>
              <a:t/>
            </a:r>
            <a:br>
              <a:rPr lang="ro-RO" altLang="ro-RO" sz="2800" b="1" dirty="0">
                <a:solidFill>
                  <a:srgbClr val="00FF00"/>
                </a:solidFill>
              </a:rPr>
            </a:br>
            <a:r>
              <a:rPr lang="ro-RO" altLang="ro-RO" sz="2800" b="1" dirty="0">
                <a:solidFill>
                  <a:srgbClr val="00FF00"/>
                </a:solidFill>
              </a:rPr>
              <a:t>Tehnici de motivare</a:t>
            </a:r>
            <a:endParaRPr lang="en-US" altLang="ro-RO" sz="2800" b="1" dirty="0">
              <a:solidFill>
                <a:srgbClr val="00FF00"/>
              </a:solidFill>
            </a:endParaRPr>
          </a:p>
        </p:txBody>
      </p:sp>
      <p:sp>
        <p:nvSpPr>
          <p:cNvPr id="19459" name="Rectangle 3"/>
          <p:cNvSpPr>
            <a:spLocks noGrp="1" noChangeArrowheads="1"/>
          </p:cNvSpPr>
          <p:nvPr>
            <p:ph type="body" idx="1"/>
          </p:nvPr>
        </p:nvSpPr>
        <p:spPr>
          <a:xfrm>
            <a:off x="0" y="1916113"/>
            <a:ext cx="9144000" cy="4941887"/>
          </a:xfrm>
        </p:spPr>
        <p:txBody>
          <a:bodyPr/>
          <a:lstStyle/>
          <a:p>
            <a:pPr marL="609600" indent="-609600" eaLnBrk="1" hangingPunct="1">
              <a:lnSpc>
                <a:spcPct val="80000"/>
              </a:lnSpc>
              <a:buFontTx/>
              <a:buNone/>
            </a:pPr>
            <a:r>
              <a:rPr lang="ro-RO" altLang="ro-RO" sz="2800" b="1" dirty="0" smtClean="0">
                <a:solidFill>
                  <a:srgbClr val="00FF00"/>
                </a:solidFill>
              </a:rPr>
              <a:t>Tehnica întrebărilor problemă</a:t>
            </a:r>
          </a:p>
          <a:p>
            <a:pPr marL="609600" indent="-609600" eaLnBrk="1" hangingPunct="1">
              <a:lnSpc>
                <a:spcPct val="80000"/>
              </a:lnSpc>
              <a:buFontTx/>
              <a:buNone/>
            </a:pPr>
            <a:endParaRPr lang="ro-RO" altLang="ro-RO" sz="2800" b="1" dirty="0" smtClean="0">
              <a:solidFill>
                <a:srgbClr val="00FF00"/>
              </a:solidFill>
            </a:endParaRPr>
          </a:p>
          <a:p>
            <a:pPr marL="609600" indent="-609600" eaLnBrk="1" hangingPunct="1">
              <a:lnSpc>
                <a:spcPct val="80000"/>
              </a:lnSpc>
              <a:buFontTx/>
              <a:buNone/>
            </a:pPr>
            <a:r>
              <a:rPr lang="ro-RO" altLang="ro-RO" sz="2800" dirty="0" smtClean="0"/>
              <a:t>Denumirea tehnicii constituie şi esenţa acesteia. Lipsa unei precizări de tipul “... la care va solicita răspunsuri din partea elevilor” are rostul ei. Nu întotdeauna este necesar să fie formulate răspunsuri. Întrebările pot fi şi retorice.</a:t>
            </a:r>
          </a:p>
          <a:p>
            <a:pPr marL="609600" indent="-609600" eaLnBrk="1" hangingPunct="1">
              <a:lnSpc>
                <a:spcPct val="80000"/>
              </a:lnSpc>
              <a:buFontTx/>
              <a:buNone/>
            </a:pPr>
            <a:r>
              <a:rPr lang="ro-RO" altLang="ro-RO" sz="2800" dirty="0" smtClean="0"/>
              <a:t>Important este însă ca, de fiecare dată după formularea unei întrebări problemă </a:t>
            </a:r>
            <a:r>
              <a:rPr lang="ro-RO" altLang="ro-RO" sz="2800" dirty="0" smtClean="0">
                <a:solidFill>
                  <a:srgbClr val="00FF00"/>
                </a:solidFill>
              </a:rPr>
              <a:t>să se facă o pauză</a:t>
            </a:r>
            <a:r>
              <a:rPr lang="ro-RO" altLang="ro-RO" sz="2800" dirty="0" smtClean="0"/>
              <a:t>.</a:t>
            </a:r>
          </a:p>
          <a:p>
            <a:pPr marL="609600" indent="-609600" eaLnBrk="1" hangingPunct="1">
              <a:lnSpc>
                <a:spcPct val="80000"/>
              </a:lnSpc>
              <a:buFontTx/>
              <a:buNone/>
            </a:pPr>
            <a:r>
              <a:rPr lang="ro-RO" altLang="ro-RO" sz="2800" dirty="0" smtClean="0"/>
              <a:t>Momentul cel mai recomandabil pentru utilizarea tehnicii este la începutul lecției. </a:t>
            </a:r>
          </a:p>
        </p:txBody>
      </p:sp>
    </p:spTree>
    <p:extLst>
      <p:ext uri="{BB962C8B-B14F-4D97-AF65-F5344CB8AC3E}">
        <p14:creationId xmlns:p14="http://schemas.microsoft.com/office/powerpoint/2010/main" val="3265166358"/>
      </p:ext>
    </p:extLst>
  </p:cSld>
  <p:clrMapOvr>
    <a:masterClrMapping/>
  </p:clrMapOvr>
  <p:transition spd="med">
    <p:dissolv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457200" y="228600"/>
            <a:ext cx="8229600" cy="1255713"/>
          </a:xfrm>
        </p:spPr>
        <p:txBody>
          <a:bodyPr/>
          <a:lstStyle/>
          <a:p>
            <a:pPr eaLnBrk="1" hangingPunct="1">
              <a:defRPr/>
            </a:pPr>
            <a:r>
              <a:rPr lang="ro-RO" altLang="ro-RO" sz="2800" b="1" dirty="0">
                <a:solidFill>
                  <a:srgbClr val="00FF00"/>
                </a:solidFill>
              </a:rPr>
              <a:t/>
            </a:r>
            <a:br>
              <a:rPr lang="ro-RO" altLang="ro-RO" sz="2800" b="1" dirty="0">
                <a:solidFill>
                  <a:srgbClr val="00FF00"/>
                </a:solidFill>
              </a:rPr>
            </a:br>
            <a:r>
              <a:rPr lang="ro-RO" altLang="ro-RO" sz="2800" b="1" dirty="0">
                <a:solidFill>
                  <a:srgbClr val="00FF00"/>
                </a:solidFill>
              </a:rPr>
              <a:t>Tehnici de motivare</a:t>
            </a:r>
            <a:endParaRPr lang="en-US" altLang="ro-RO" sz="2800" b="1" dirty="0">
              <a:solidFill>
                <a:srgbClr val="00FF00"/>
              </a:solidFill>
            </a:endParaRPr>
          </a:p>
        </p:txBody>
      </p:sp>
      <p:sp>
        <p:nvSpPr>
          <p:cNvPr id="20483" name="Rectangle 3"/>
          <p:cNvSpPr>
            <a:spLocks noGrp="1" noChangeArrowheads="1"/>
          </p:cNvSpPr>
          <p:nvPr>
            <p:ph type="body" idx="1"/>
          </p:nvPr>
        </p:nvSpPr>
        <p:spPr>
          <a:xfrm>
            <a:off x="0" y="1916113"/>
            <a:ext cx="9144000" cy="4941887"/>
          </a:xfrm>
        </p:spPr>
        <p:txBody>
          <a:bodyPr/>
          <a:lstStyle/>
          <a:p>
            <a:pPr marL="609600" indent="-609600" eaLnBrk="1" hangingPunct="1">
              <a:lnSpc>
                <a:spcPct val="90000"/>
              </a:lnSpc>
              <a:buFontTx/>
              <a:buNone/>
            </a:pPr>
            <a:endParaRPr lang="ro-RO" altLang="ro-RO" sz="2400" b="1" dirty="0" smtClean="0">
              <a:solidFill>
                <a:srgbClr val="00FF00"/>
              </a:solidFill>
            </a:endParaRPr>
          </a:p>
          <a:p>
            <a:pPr marL="609600" indent="-609600" eaLnBrk="1" hangingPunct="1">
              <a:lnSpc>
                <a:spcPct val="90000"/>
              </a:lnSpc>
              <a:buFontTx/>
              <a:buNone/>
            </a:pPr>
            <a:r>
              <a:rPr lang="ro-RO" altLang="ro-RO" sz="2400" b="1" dirty="0" smtClean="0">
                <a:solidFill>
                  <a:srgbClr val="00FF00"/>
                </a:solidFill>
              </a:rPr>
              <a:t>Tehnica prezentării unor puncte de vedere personale</a:t>
            </a:r>
          </a:p>
          <a:p>
            <a:pPr marL="609600" indent="-609600" eaLnBrk="1" hangingPunct="1">
              <a:lnSpc>
                <a:spcPct val="90000"/>
              </a:lnSpc>
              <a:buFontTx/>
              <a:buNone/>
            </a:pPr>
            <a:endParaRPr lang="ro-RO" altLang="ro-RO" sz="2400" dirty="0" smtClean="0"/>
          </a:p>
          <a:p>
            <a:pPr marL="609600" indent="-609600" eaLnBrk="1" hangingPunct="1">
              <a:lnSpc>
                <a:spcPct val="90000"/>
              </a:lnSpc>
              <a:buFontTx/>
              <a:buNone/>
            </a:pPr>
            <a:r>
              <a:rPr lang="ro-RO" altLang="ro-RO" sz="2400" dirty="0" smtClean="0"/>
              <a:t>În esenţă, tehnica presupune formularea şi prezentarea unor </a:t>
            </a:r>
            <a:r>
              <a:rPr lang="ro-RO" altLang="ro-RO" sz="2400" dirty="0" smtClean="0">
                <a:solidFill>
                  <a:srgbClr val="00FF00"/>
                </a:solidFill>
              </a:rPr>
              <a:t>puncte de vedere personale</a:t>
            </a:r>
            <a:r>
              <a:rPr lang="ro-RO" altLang="ro-RO" sz="2400" dirty="0" smtClean="0"/>
              <a:t>, cu elemente de originalitate, în legătură cu unele elemente de conţinut ale lecției.</a:t>
            </a:r>
          </a:p>
          <a:p>
            <a:pPr marL="609600" indent="-609600" eaLnBrk="1" hangingPunct="1">
              <a:lnSpc>
                <a:spcPct val="90000"/>
              </a:lnSpc>
              <a:buFontTx/>
              <a:buNone/>
            </a:pPr>
            <a:r>
              <a:rPr lang="ro-RO" altLang="ro-RO" sz="2400" dirty="0" smtClean="0"/>
              <a:t>Efectul de stimulare a motivaţiei este explicabil prin </a:t>
            </a:r>
            <a:r>
              <a:rPr lang="ro-RO" altLang="ro-RO" sz="2400" dirty="0" smtClean="0">
                <a:solidFill>
                  <a:srgbClr val="00FF00"/>
                </a:solidFill>
              </a:rPr>
              <a:t>semnalele implicite</a:t>
            </a:r>
            <a:r>
              <a:rPr lang="ro-RO" altLang="ro-RO" sz="2400" dirty="0" smtClean="0"/>
              <a:t> pe care le generează utilizarea tehnicii: cadrul didactic este puternic implicat în studiul disciplinei, cadrul didactic este creativ, cadrul didactic are suficientă încredere şi suficient respect faţă de auditoriu pentru a împărtăşi punctele sale de vedere, disciplina nu este un corp osificat de enunţuri ci un domeniu al cunoaşterii deschis înnoirilor.</a:t>
            </a:r>
          </a:p>
        </p:txBody>
      </p:sp>
    </p:spTree>
    <p:extLst>
      <p:ext uri="{BB962C8B-B14F-4D97-AF65-F5344CB8AC3E}">
        <p14:creationId xmlns:p14="http://schemas.microsoft.com/office/powerpoint/2010/main" val="1758713869"/>
      </p:ext>
    </p:extLst>
  </p:cSld>
  <p:clrMapOvr>
    <a:masterClrMapping/>
  </p:clrMapOvr>
  <p:transition spd="med">
    <p:dissolv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457200" y="228600"/>
            <a:ext cx="8229600" cy="1400175"/>
          </a:xfrm>
        </p:spPr>
        <p:txBody>
          <a:bodyPr/>
          <a:lstStyle/>
          <a:p>
            <a:r>
              <a:rPr lang="en-US" altLang="ro-RO" sz="2800" dirty="0" smtClean="0"/>
              <a:t>BUNE PRACTICI PENTRU EDUCA</a:t>
            </a:r>
            <a:r>
              <a:rPr lang="ro-RO" altLang="ro-RO" sz="2800" dirty="0" smtClean="0"/>
              <a:t>Ț</a:t>
            </a:r>
            <a:r>
              <a:rPr lang="en-US" altLang="ro-RO" sz="2800" dirty="0" smtClean="0"/>
              <a:t>IE INCLUZIV</a:t>
            </a:r>
            <a:r>
              <a:rPr lang="ro-RO" altLang="ro-RO" sz="2800" dirty="0" smtClean="0"/>
              <a:t>Ă DE CALITATE</a:t>
            </a:r>
            <a:r>
              <a:rPr lang="ro-RO" altLang="ro-RO" sz="2800"/>
              <a:t/>
            </a:r>
            <a:br>
              <a:rPr lang="ro-RO" altLang="ro-RO" sz="2800"/>
            </a:br>
            <a:endParaRPr lang="en-US" altLang="ro-RO" sz="2800" b="1" dirty="0">
              <a:solidFill>
                <a:srgbClr val="00FF00"/>
              </a:solidFill>
            </a:endParaRPr>
          </a:p>
        </p:txBody>
      </p:sp>
      <p:sp>
        <p:nvSpPr>
          <p:cNvPr id="420867" name="Rectangle 3"/>
          <p:cNvSpPr>
            <a:spLocks noGrp="1" noChangeArrowheads="1"/>
          </p:cNvSpPr>
          <p:nvPr>
            <p:ph type="body" idx="1"/>
          </p:nvPr>
        </p:nvSpPr>
        <p:spPr>
          <a:xfrm>
            <a:off x="0" y="1412875"/>
            <a:ext cx="9144000" cy="5445125"/>
          </a:xfrm>
        </p:spPr>
        <p:txBody>
          <a:bodyPr/>
          <a:lstStyle/>
          <a:p>
            <a:pPr marL="609600" indent="-609600">
              <a:buFontTx/>
              <a:buNone/>
            </a:pPr>
            <a:endParaRPr lang="ro-RO" altLang="ro-RO" sz="2600" b="1" dirty="0" smtClean="0"/>
          </a:p>
          <a:p>
            <a:pPr marL="609600" indent="-609600">
              <a:buFontTx/>
              <a:buNone/>
            </a:pPr>
            <a:endParaRPr lang="ro-RO" altLang="ro-RO" sz="2600" b="1" dirty="0"/>
          </a:p>
          <a:p>
            <a:pPr marL="609600" indent="-609600">
              <a:buFontTx/>
              <a:buNone/>
            </a:pPr>
            <a:r>
              <a:rPr lang="ro-RO" altLang="ro-RO" sz="2600" b="1" dirty="0" smtClean="0"/>
              <a:t>ÎNTOCMIT,</a:t>
            </a:r>
          </a:p>
          <a:p>
            <a:pPr marL="609600" indent="-609600">
              <a:buFontTx/>
              <a:buNone/>
            </a:pPr>
            <a:endParaRPr lang="ro-RO" altLang="ro-RO" sz="2600" b="1" dirty="0"/>
          </a:p>
          <a:p>
            <a:pPr marL="609600" indent="-609600">
              <a:buFontTx/>
              <a:buNone/>
            </a:pPr>
            <a:r>
              <a:rPr lang="ro-RO" altLang="ro-RO" sz="2600" b="1" dirty="0" smtClean="0"/>
              <a:t>Expert bune practici, prof. dr. Petru Lisievici</a:t>
            </a:r>
          </a:p>
        </p:txBody>
      </p:sp>
    </p:spTree>
    <p:extLst>
      <p:ext uri="{BB962C8B-B14F-4D97-AF65-F5344CB8AC3E}">
        <p14:creationId xmlns:p14="http://schemas.microsoft.com/office/powerpoint/2010/main" val="256816449"/>
      </p:ext>
    </p:extLst>
  </p:cSld>
  <p:clrMapOvr>
    <a:masterClrMapping/>
  </p:clrMapOvr>
  <p:transition spd="med">
    <p:dissolve/>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o-RO"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o-RO"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115</TotalTime>
  <Words>412</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Mountain Top</vt:lpstr>
      <vt:lpstr>PowerPoint Presentation</vt:lpstr>
      <vt:lpstr> Tehnici de motivare</vt:lpstr>
      <vt:lpstr> Tehnici de motivare</vt:lpstr>
      <vt:lpstr> Tehnici de motivare</vt:lpstr>
      <vt:lpstr> Tehnici de motivare</vt:lpstr>
      <vt:lpstr>BUNE PRACTICI PENTRU EDUCAȚIE INCLUZIVĂ DE CALITATE </vt:lpstr>
    </vt:vector>
  </TitlesOfParts>
  <Company>comp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DE INSTRUIRE Metoda discuţiei dirijate</dc:title>
  <dc:creator>user</dc:creator>
  <cp:lastModifiedBy>Windows User</cp:lastModifiedBy>
  <cp:revision>11</cp:revision>
  <cp:lastPrinted>1601-01-01T00:00:00Z</cp:lastPrinted>
  <dcterms:created xsi:type="dcterms:W3CDTF">2006-04-11T17:57:05Z</dcterms:created>
  <dcterms:modified xsi:type="dcterms:W3CDTF">2018-10-15T13:52:03Z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